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92CC-095E-0B42-83C4-6BAD6E11E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C5095-E715-AB4D-AE71-E42EC98BB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9240-9DB2-2B4D-B6FC-DD6E6E6A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EF09-3505-C24D-8E16-BC1ECCB5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3856-F19C-F049-8CE7-1B95A15D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5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7D4E-4050-264A-9CDD-7A843CA5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8773F-4B10-B84B-AADD-65BF40343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445BB-AAC0-544D-B10C-562A88E5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D9AC-CB71-994F-BD8C-F3B72FD5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1DE9E-EECC-3D44-83BA-1CCFDD00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BF3B6-FBDE-BF47-A989-1E01182F5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0180C-4388-C646-91D2-E97B9AC00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31556-0A8D-8143-A623-170BFA33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845F-17BE-1744-9D39-B8445EE6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16515-596F-6B45-AE6D-6DD29795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04C3-489F-1044-B85C-E215FCF8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74A0-9B66-3540-8952-616D3066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1381-B3BD-2F47-9941-F85205CF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7D77B-9118-D240-9A29-9F5B69DD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23682-C23C-8E4B-A932-4AB3DF6F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1AA1-BC93-0A49-9714-86E1B9F2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7801F-EA1B-F444-A230-6833C37EE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C24D0-6BD3-DA4B-BDB4-8F28405C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F981-0D90-E042-887F-0F4A0049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58D1-D4FC-CC44-B958-F877887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5CE8-2DCA-6942-906C-2B977C2A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F1C62-0B31-FB4D-B1E8-8B3EB75FE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49E51-F15A-B644-95C1-34CBD5567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0934C-499B-4448-BC17-1B96F70E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4B079-282D-8648-A995-20B8CDAA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E1032-F8FC-8942-A9B1-34D4C182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1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FCD2-BA84-DE4B-B9A1-02F928F2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D45F5-C905-C64F-95D5-A65F0249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95559-45C8-BF43-BA32-3253B6767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2DB17-BEE7-0543-9AEF-5A8D0743D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32E9-EB31-7D4A-B773-FDB7E7A0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24293-3BE0-3942-BE5B-888135F1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E138B-0BBC-244F-8697-AB9DD588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6806F-363B-3E48-8E8A-7A292DD4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DB87-4C07-7642-B472-222A2CCD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84AD-C4B7-CF43-A25E-22B81210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0C6A5-7699-1441-953C-CFE70702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AF96C-A726-D541-B53E-63C82D2B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0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9E170-1AA0-6C4B-8ACE-F1D64C75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A4360-F27E-DD44-B674-293F18BE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08A98-A4F7-654A-AA6A-F0E02C76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3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43CA-8DCC-DE49-9235-1DC9B87D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07EE-8F22-D14A-877E-AAED571AE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C4AE9-7B25-1343-9A0E-6823A433D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B7D8A-B5A4-9C43-A0F2-B53D082A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A96FC-DE4C-EC44-8C38-617FDC2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8725D-DFCC-0D45-A9C5-97BFCB58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0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D667-4101-E94D-808E-4F925079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A71B5-EB23-744A-9EE6-CEF0ED5F4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ED371-EF87-6244-BF26-00C9E288B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4579C-9F04-3A45-9A2C-20443472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E9744-CA84-A14D-BBDD-967038F60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EDEC9-3050-1C47-B4D2-3ACC4D78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09797-EDC2-554B-A9F8-BBE386BF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3C8F2-D9D4-0542-9BA8-36B6758E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C9BD-0F67-6F49-941D-42FB66856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F441F-6C47-AD4E-AA4A-1ADFF49E2E40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0305-6D11-0243-ABC1-6390D226E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9754E-05AE-EC41-9738-0B46C5B29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D16CA-4596-684D-AA84-BB1C5CA12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AC2193-9C91-BA45-8E68-AB15870D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43"/>
            <a:ext cx="12192000" cy="3391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18454-7991-EB4A-B7D5-BD334DEF5273}"/>
              </a:ext>
            </a:extLst>
          </p:cNvPr>
          <p:cNvSpPr txBox="1"/>
          <p:nvPr/>
        </p:nvSpPr>
        <p:spPr>
          <a:xfrm>
            <a:off x="5445822" y="4756934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</a:p>
          <a:p>
            <a:pPr algn="ctr"/>
            <a:r>
              <a:rPr lang="en-US" altLang="zh-CN" dirty="0"/>
              <a:t>2020/11/21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2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D1986D-1483-1C40-87CA-9A940E09997B}"/>
              </a:ext>
            </a:extLst>
          </p:cNvPr>
          <p:cNvSpPr txBox="1"/>
          <p:nvPr/>
        </p:nvSpPr>
        <p:spPr>
          <a:xfrm>
            <a:off x="4671828" y="3044279"/>
            <a:ext cx="2848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7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46C-CA0F-5C4D-914F-013B546B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59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88B12-7CE2-2D4E-9806-8B7A9118AF17}"/>
              </a:ext>
            </a:extLst>
          </p:cNvPr>
          <p:cNvSpPr txBox="1"/>
          <p:nvPr/>
        </p:nvSpPr>
        <p:spPr>
          <a:xfrm>
            <a:off x="1890445" y="6236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19C72-8067-D34E-B42F-EAC0A5C8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4580"/>
            <a:ext cx="10515600" cy="4206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57F53-6E95-9E46-9ED0-906A12F0E6DE}"/>
              </a:ext>
            </a:extLst>
          </p:cNvPr>
          <p:cNvSpPr txBox="1"/>
          <p:nvPr/>
        </p:nvSpPr>
        <p:spPr>
          <a:xfrm>
            <a:off x="965771" y="5743950"/>
            <a:ext cx="7562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sharpen the boundaries of the predicted SS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suppress network activations on the non-semantic edges</a:t>
            </a:r>
          </a:p>
        </p:txBody>
      </p:sp>
    </p:spTree>
    <p:extLst>
      <p:ext uri="{BB962C8B-B14F-4D97-AF65-F5344CB8AC3E}">
        <p14:creationId xmlns:p14="http://schemas.microsoft.com/office/powerpoint/2010/main" val="26485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AC50-137B-3D40-B58C-12341EB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b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Contribution</a:t>
            </a:r>
            <a:endParaRPr lang="en-US" b="1" dirty="0">
              <a:latin typeface="Times New Roman" panose="02020603050405020304" pitchFamily="18" charset="0"/>
              <a:ea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7A38-5013-9940-9F87-21C42C27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the task of SED into the 3D ﬁeld and design an FCN-based architecture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feature extraction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supervision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precise semantic edges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novel framework for joint learning of SS and SED, named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an eﬀective lightweight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reﬁnement module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brings improvements by explicitly exploiting the duality between the two tasks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dual semantic edge 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encourages the network to produce SS results with ﬁner boundaries</a:t>
            </a:r>
          </a:p>
        </p:txBody>
      </p:sp>
    </p:spTree>
    <p:extLst>
      <p:ext uri="{BB962C8B-B14F-4D97-AF65-F5344CB8AC3E}">
        <p14:creationId xmlns:p14="http://schemas.microsoft.com/office/powerpoint/2010/main" val="17801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7F07-4C4D-1543-AB18-B3999B41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0490C-232A-6345-A015-4DAA4900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855"/>
            <a:ext cx="12192000" cy="47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24CF-4648-014D-A12E-EF0B0B52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reﬁnement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A68B2-E32B-364F-90F8-485CDD72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38"/>
            <a:ext cx="12192000" cy="47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57A-9DB6-E841-BE51-578D72AD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Map Generation Sub-Module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98883-2BBE-4445-8440-15865100C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533" y="2506662"/>
            <a:ext cx="9206066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3D8CB-9407-3E49-9101-3E7AFDCD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04" y="1564842"/>
            <a:ext cx="7223664" cy="8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AA0-C339-804A-95D1-4F9F546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Multi-task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3B223-7F53-D54D-BACE-5618DB16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992"/>
            <a:ext cx="7782817" cy="858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6C8C8-0289-5D4B-8FB0-DA53E09F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8106"/>
            <a:ext cx="8293100" cy="680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9959E-542C-6D4D-9D46-DEE91CAE5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" y="3075280"/>
            <a:ext cx="7486436" cy="11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EF75C-FA7C-F044-9081-3241D63F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213617"/>
            <a:ext cx="8293101" cy="7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B801C-CD11-644B-8078-D7ED93C68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058901"/>
            <a:ext cx="7264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91F6D-2827-5941-A54E-1DC8F08B5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5744701"/>
            <a:ext cx="8077327" cy="8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3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D854-C07D-0A49-A774-54369238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108272"/>
            <a:ext cx="10515600" cy="1124628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6D57E-579B-C341-9D40-74EBF5B4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409" y="0"/>
            <a:ext cx="56826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6815B-B45E-A546-8CA7-3179264B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4" y="1041299"/>
            <a:ext cx="5682607" cy="227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0364C-4110-674E-B563-E84BBDC1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98" y="3154665"/>
            <a:ext cx="5222446" cy="178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124666-39D9-944B-9689-312B4B29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44" y="4733059"/>
            <a:ext cx="4876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04E2-7546-204B-9FB6-489BC3B4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522E8-3DEE-AE44-8265-3E9209ED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3" y="1738157"/>
            <a:ext cx="11514439" cy="47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7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114</Words>
  <Application>Microsoft Macintosh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Motivation</vt:lpstr>
      <vt:lpstr>Contribution</vt:lpstr>
      <vt:lpstr>Pipeline</vt:lpstr>
      <vt:lpstr>joint reﬁnement module</vt:lpstr>
      <vt:lpstr>Edge Map Generation Sub-Module</vt:lpstr>
      <vt:lpstr>Joint Multi-task Learning</vt:lpstr>
      <vt:lpstr>Experiments</vt:lpstr>
      <vt:lpstr>Experiments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 星</dc:creator>
  <cp:lastModifiedBy>李 星</cp:lastModifiedBy>
  <cp:revision>14</cp:revision>
  <dcterms:created xsi:type="dcterms:W3CDTF">2020-10-16T01:36:46Z</dcterms:created>
  <dcterms:modified xsi:type="dcterms:W3CDTF">2020-11-21T08:53:01Z</dcterms:modified>
</cp:coreProperties>
</file>